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273dede79d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273dede79d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73dede79d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273dede79d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273dede79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273dede79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298dbb268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298dbb268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273dede79d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273dede79d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273dede79d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273dede79d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298dbb268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298dbb268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1bfabd0d4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1bfabd0d4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1bfabd0d4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1bfabd0d4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349750" y="33235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Presentación “Tutoplus”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103775" y="3460000"/>
            <a:ext cx="3894600" cy="19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Núñez Milán María Fernanda - 217758519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Pelayo Pinedo Abraham - 215500336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Programación para internet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Profesor: MICHEL EMANUEL LOPEZ 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FRANCO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Sección D03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5875" y="1987450"/>
            <a:ext cx="3652751" cy="20579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Conclusión</a:t>
            </a:r>
            <a:endParaRPr/>
          </a:p>
        </p:txBody>
      </p:sp>
      <p:sp>
        <p:nvSpPr>
          <p:cNvPr id="198" name="Google Shape;198;p22"/>
          <p:cNvSpPr txBox="1"/>
          <p:nvPr>
            <p:ph idx="1" type="body"/>
          </p:nvPr>
        </p:nvSpPr>
        <p:spPr>
          <a:xfrm>
            <a:off x="1297500" y="1154875"/>
            <a:ext cx="7038900" cy="36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Esta página web</a:t>
            </a:r>
            <a:r>
              <a:rPr lang="es" sz="1500"/>
              <a:t> abarca las bases de la programación para internet que se tiene contemplado abarcar en el proyecto final. Las </a:t>
            </a:r>
            <a:r>
              <a:rPr lang="es" sz="1500"/>
              <a:t>páginas</a:t>
            </a:r>
            <a:r>
              <a:rPr lang="es" sz="1500"/>
              <a:t> web tienen </a:t>
            </a:r>
            <a:r>
              <a:rPr lang="es" sz="1500"/>
              <a:t>esencialmente</a:t>
            </a:r>
            <a:r>
              <a:rPr lang="es" sz="1500"/>
              <a:t> las siguientes partes: un esqueleto o estructura (HTML), el estilo o la apariencia (CSS) y el funcionamiento u forma de operar (JS). </a:t>
            </a:r>
            <a:endParaRPr sz="1500"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500"/>
              <a:t>También existen los Frameworks los cuales proveen formas de programar </a:t>
            </a:r>
            <a:r>
              <a:rPr lang="es" sz="1500"/>
              <a:t>diversas</a:t>
            </a:r>
            <a:r>
              <a:rPr lang="es" sz="1500"/>
              <a:t> estructuras (</a:t>
            </a:r>
            <a:r>
              <a:rPr lang="es" sz="1500"/>
              <a:t>acordeones</a:t>
            </a:r>
            <a:r>
              <a:rPr lang="es" sz="1500"/>
              <a:t>, carruseles, tablas o grids, etc.) en forma de plantillas, estilos o íconos que pueden enriquecer la apariencia y operabilidad de una página web, pero esta parte de la programación web resulta ser muy amplia, por lo que requiere tiempo y práctica para adquirir alguna habilidad para emplear de forma correcta alguno de estos Frameworks. </a:t>
            </a:r>
            <a:endParaRPr sz="1500"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500"/>
              <a:t>Consideramos que dada la demanda que se está dando de la programación web, resulta necesario tener una noción básica de ella hoy en día. </a:t>
            </a:r>
            <a:endParaRPr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/>
              <a:t>Introducción</a:t>
            </a:r>
            <a:endParaRPr sz="2700"/>
          </a:p>
        </p:txBody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1297500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El</a:t>
            </a:r>
            <a:r>
              <a:rPr lang="es" sz="1400"/>
              <a:t> proyecto busca ser una página que provee tutoriales o videos educativos para niños de preescolar y primaria acerca de las </a:t>
            </a:r>
            <a:r>
              <a:rPr lang="es" sz="1400"/>
              <a:t>principales</a:t>
            </a:r>
            <a:r>
              <a:rPr lang="es" sz="1400"/>
              <a:t> materias que se imparten en la educación básica. La página está basada en el diseño de la plataforma de </a:t>
            </a:r>
            <a:r>
              <a:rPr lang="es" sz="1400"/>
              <a:t>streaming</a:t>
            </a:r>
            <a:r>
              <a:rPr lang="es" sz="1400"/>
              <a:t> Netflix, sólo que en vez de películas serán </a:t>
            </a:r>
            <a:r>
              <a:rPr lang="es" sz="1400"/>
              <a:t>videos</a:t>
            </a:r>
            <a:r>
              <a:rPr lang="es" sz="1400"/>
              <a:t> educativos. </a:t>
            </a:r>
            <a:endParaRPr sz="1400"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400"/>
              <a:t>En esta presentación se explicará de forma </a:t>
            </a:r>
            <a:r>
              <a:rPr lang="es" sz="1400"/>
              <a:t>breve</a:t>
            </a:r>
            <a:r>
              <a:rPr lang="es" sz="1400"/>
              <a:t> la </a:t>
            </a:r>
            <a:r>
              <a:rPr lang="es" sz="1400"/>
              <a:t>finalidad del proyecto, sus partes principales y sus funcionalidades básicas. </a:t>
            </a:r>
            <a:r>
              <a:rPr lang="es" sz="1400"/>
              <a:t> </a:t>
            </a:r>
            <a:endParaRPr sz="1400"/>
          </a:p>
        </p:txBody>
      </p:sp>
      <p:pic>
        <p:nvPicPr>
          <p:cNvPr id="143" name="Google Shape;143;p14"/>
          <p:cNvPicPr preferRelativeResize="0"/>
          <p:nvPr/>
        </p:nvPicPr>
        <p:blipFill rotWithShape="1">
          <a:blip r:embed="rId3">
            <a:alphaModFix/>
          </a:blip>
          <a:srcRect b="10326" l="0" r="0" t="6054"/>
          <a:stretch/>
        </p:blipFill>
        <p:spPr>
          <a:xfrm>
            <a:off x="2628175" y="3133175"/>
            <a:ext cx="3887651" cy="162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/>
              <a:t>Desarrollo</a:t>
            </a:r>
            <a:endParaRPr sz="2700"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618000" y="1671875"/>
            <a:ext cx="4320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La finalidad es producir una página que ofrezca tutoriales y videos educativos para </a:t>
            </a:r>
            <a:r>
              <a:rPr lang="es" sz="1600"/>
              <a:t>niños</a:t>
            </a:r>
            <a:r>
              <a:rPr lang="es" sz="1600"/>
              <a:t> de </a:t>
            </a:r>
            <a:r>
              <a:rPr lang="es" sz="1600"/>
              <a:t>preescolar</a:t>
            </a:r>
            <a:r>
              <a:rPr lang="es" sz="1600"/>
              <a:t> y primaria, ayudando a </a:t>
            </a:r>
            <a:r>
              <a:rPr lang="es" sz="1600"/>
              <a:t>fortalecer</a:t>
            </a:r>
            <a:r>
              <a:rPr lang="es" sz="1600"/>
              <a:t> sus </a:t>
            </a:r>
            <a:r>
              <a:rPr lang="es" sz="1600"/>
              <a:t>conocimientos</a:t>
            </a:r>
            <a:r>
              <a:rPr lang="es" sz="1600"/>
              <a:t> escolares.  </a:t>
            </a:r>
            <a:endParaRPr sz="1600"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600"/>
              <a:t>Actualmente se presentan videos relacionados a las siguientes materias: Artes visuales, ciencias naturales, computación, español, geografía, historia y matemáticas. </a:t>
            </a:r>
            <a:endParaRPr sz="1600"/>
          </a:p>
        </p:txBody>
      </p:sp>
      <p:pic>
        <p:nvPicPr>
          <p:cNvPr id="150" name="Google Shape;150;p15"/>
          <p:cNvPicPr preferRelativeResize="0"/>
          <p:nvPr/>
        </p:nvPicPr>
        <p:blipFill rotWithShape="1">
          <a:blip r:embed="rId3">
            <a:alphaModFix/>
          </a:blip>
          <a:srcRect b="10498" l="0" r="0" t="0"/>
          <a:stretch/>
        </p:blipFill>
        <p:spPr>
          <a:xfrm>
            <a:off x="5144775" y="1671874"/>
            <a:ext cx="3429000" cy="270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782875" y="1329700"/>
            <a:ext cx="2926500" cy="7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/>
              <a:t>Diseño login</a:t>
            </a:r>
            <a:endParaRPr sz="2700"/>
          </a:p>
        </p:txBody>
      </p:sp>
      <p:sp>
        <p:nvSpPr>
          <p:cNvPr id="156" name="Google Shape;156;p16"/>
          <p:cNvSpPr txBox="1"/>
          <p:nvPr>
            <p:ph idx="1" type="body"/>
          </p:nvPr>
        </p:nvSpPr>
        <p:spPr>
          <a:xfrm>
            <a:off x="816150" y="2350575"/>
            <a:ext cx="2926500" cy="16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600"/>
              <a:t>Se </a:t>
            </a:r>
            <a:r>
              <a:rPr lang="es" sz="1600"/>
              <a:t>agregó</a:t>
            </a:r>
            <a:r>
              <a:rPr lang="es" sz="1600"/>
              <a:t> un login que tiene las pestañas necesarias para registrarse (primera captura) y para iniciar </a:t>
            </a:r>
            <a:r>
              <a:rPr lang="es" sz="1600"/>
              <a:t>sesión</a:t>
            </a:r>
            <a:r>
              <a:rPr lang="es" sz="1600"/>
              <a:t> (segunda captura).</a:t>
            </a:r>
            <a:endParaRPr sz="1600"/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3225" y="146325"/>
            <a:ext cx="4757026" cy="229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9814" y="2647950"/>
            <a:ext cx="4764161" cy="229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/>
              <a:t>Diseño inicio</a:t>
            </a:r>
            <a:endParaRPr sz="2700"/>
          </a:p>
        </p:txBody>
      </p:sp>
      <p:sp>
        <p:nvSpPr>
          <p:cNvPr id="164" name="Google Shape;164;p17"/>
          <p:cNvSpPr txBox="1"/>
          <p:nvPr>
            <p:ph idx="1" type="body"/>
          </p:nvPr>
        </p:nvSpPr>
        <p:spPr>
          <a:xfrm>
            <a:off x="132625" y="1444275"/>
            <a:ext cx="3763200" cy="33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 pretendió que la página no fuera una copia total de Netflix, sino una plantilla en donde el enfoque sea la educación de los niños y no ver películas y series. 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Cabe destacar que la página es intuitiva y sencilla de manejar.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Por ejemplo, el inicio tiene tres secciones de imágenes: una de </a:t>
            </a:r>
            <a:r>
              <a:rPr lang="es"/>
              <a:t>tutoriales</a:t>
            </a:r>
            <a:r>
              <a:rPr lang="es"/>
              <a:t> recomendados, otra de nivel preescolar y otra de nivel primaria. Cada una de esta secciones tienen imágenes que hacen </a:t>
            </a:r>
            <a:r>
              <a:rPr lang="es"/>
              <a:t>referencia</a:t>
            </a:r>
            <a:r>
              <a:rPr lang="es"/>
              <a:t> a una materia en específico. Al hacer clic sobre alguna de estas imágenes, la página redirecciona a un video de Youtube en específico que da un tema de la materia correspondiente. </a:t>
            </a:r>
            <a:endParaRPr/>
          </a:p>
        </p:txBody>
      </p:sp>
      <p:pic>
        <p:nvPicPr>
          <p:cNvPr id="165" name="Google Shape;165;p17"/>
          <p:cNvPicPr preferRelativeResize="0"/>
          <p:nvPr/>
        </p:nvPicPr>
        <p:blipFill rotWithShape="1">
          <a:blip r:embed="rId3">
            <a:alphaModFix/>
          </a:blip>
          <a:srcRect b="4418" l="0" r="0" t="12206"/>
          <a:stretch/>
        </p:blipFill>
        <p:spPr>
          <a:xfrm>
            <a:off x="3895825" y="1675450"/>
            <a:ext cx="5125126" cy="267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/>
          <p:nvPr>
            <p:ph idx="1" type="body"/>
          </p:nvPr>
        </p:nvSpPr>
        <p:spPr>
          <a:xfrm>
            <a:off x="1191600" y="1773075"/>
            <a:ext cx="2798700" cy="23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Nos aseguramos que la página sea responsiva, para así tener una versión móvil. </a:t>
            </a:r>
            <a:endParaRPr sz="1500"/>
          </a:p>
          <a:p>
            <a:pPr indent="0" lvl="0" marL="0" rtl="0" algn="just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500"/>
              <a:t>Se puede apreciar que </a:t>
            </a:r>
            <a:r>
              <a:rPr lang="es" sz="1500"/>
              <a:t>todos</a:t>
            </a:r>
            <a:r>
              <a:rPr lang="es" sz="1500"/>
              <a:t> los elementos de la </a:t>
            </a:r>
            <a:r>
              <a:rPr lang="es" sz="1500"/>
              <a:t>página</a:t>
            </a:r>
            <a:r>
              <a:rPr lang="es" sz="1500"/>
              <a:t> tienen un acomodo </a:t>
            </a:r>
            <a:r>
              <a:rPr lang="es" sz="1500"/>
              <a:t>adecuado cuando se disminuye el tamaño de la ventana.  </a:t>
            </a:r>
            <a:r>
              <a:rPr lang="es" sz="1500"/>
              <a:t> </a:t>
            </a:r>
            <a:endParaRPr sz="1500"/>
          </a:p>
        </p:txBody>
      </p:sp>
      <p:pic>
        <p:nvPicPr>
          <p:cNvPr id="171" name="Google Shape;17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7676" y="375612"/>
            <a:ext cx="3292900" cy="4392274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8"/>
          <p:cNvSpPr txBox="1"/>
          <p:nvPr>
            <p:ph type="title"/>
          </p:nvPr>
        </p:nvSpPr>
        <p:spPr>
          <a:xfrm>
            <a:off x="1127700" y="891025"/>
            <a:ext cx="2926500" cy="7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360"/>
              <a:t>Página responsiva</a:t>
            </a:r>
            <a:endParaRPr sz="236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19"/>
          <p:cNvPicPr preferRelativeResize="0"/>
          <p:nvPr/>
        </p:nvPicPr>
        <p:blipFill rotWithShape="1">
          <a:blip r:embed="rId3">
            <a:alphaModFix/>
          </a:blip>
          <a:srcRect b="4826" l="12280" r="50752" t="10491"/>
          <a:stretch/>
        </p:blipFill>
        <p:spPr>
          <a:xfrm>
            <a:off x="1526850" y="649475"/>
            <a:ext cx="2685301" cy="3844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9"/>
          <p:cNvPicPr preferRelativeResize="0"/>
          <p:nvPr/>
        </p:nvPicPr>
        <p:blipFill rotWithShape="1">
          <a:blip r:embed="rId4">
            <a:alphaModFix/>
          </a:blip>
          <a:srcRect b="4444" l="13461" r="50601" t="11852"/>
          <a:stretch/>
        </p:blipFill>
        <p:spPr>
          <a:xfrm>
            <a:off x="4846775" y="663513"/>
            <a:ext cx="2621603" cy="381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/>
          <p:nvPr>
            <p:ph type="title"/>
          </p:nvPr>
        </p:nvSpPr>
        <p:spPr>
          <a:xfrm>
            <a:off x="105255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/>
              <a:t>Aplicación de escritorio</a:t>
            </a:r>
            <a:endParaRPr sz="2700"/>
          </a:p>
        </p:txBody>
      </p:sp>
      <p:sp>
        <p:nvSpPr>
          <p:cNvPr id="184" name="Google Shape;184;p20"/>
          <p:cNvSpPr txBox="1"/>
          <p:nvPr>
            <p:ph idx="1" type="body"/>
          </p:nvPr>
        </p:nvSpPr>
        <p:spPr>
          <a:xfrm>
            <a:off x="1052550" y="10399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400"/>
              <a:t>El proyecto además cuenta con su versión de escritorio que está almacenado en el repositorio del proyecto. La aplicación se ve de la siguiente manera:</a:t>
            </a:r>
            <a:endParaRPr sz="1400"/>
          </a:p>
        </p:txBody>
      </p:sp>
      <p:pic>
        <p:nvPicPr>
          <p:cNvPr id="185" name="Google Shape;185;p20"/>
          <p:cNvPicPr preferRelativeResize="0"/>
          <p:nvPr/>
        </p:nvPicPr>
        <p:blipFill rotWithShape="1">
          <a:blip r:embed="rId3">
            <a:alphaModFix/>
          </a:blip>
          <a:srcRect b="5695" l="0" r="0" t="0"/>
          <a:stretch/>
        </p:blipFill>
        <p:spPr>
          <a:xfrm>
            <a:off x="1408625" y="1803225"/>
            <a:ext cx="6326749" cy="325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/>
              <a:t>Código</a:t>
            </a:r>
            <a:endParaRPr sz="2700"/>
          </a:p>
        </p:txBody>
      </p:sp>
      <p:sp>
        <p:nvSpPr>
          <p:cNvPr id="191" name="Google Shape;191;p21"/>
          <p:cNvSpPr txBox="1"/>
          <p:nvPr>
            <p:ph idx="1" type="body"/>
          </p:nvPr>
        </p:nvSpPr>
        <p:spPr>
          <a:xfrm>
            <a:off x="1297500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 utilizaron archivos HTML, CSS y JS para codificar la página, así como una carpeta con las imágenes correspondientes (img). 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Se utilizaron dos archivos HTML, una para el diseño de la página principal y otro para el inicio de sesión. Estos archivos tienen sus propios estilos CSS. 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También se incluyeron dos archivos JS para sus respectivos archivos HTML. En ellos se definieron los eventos correspondientes como, por ejemplo, cuando se le hace click en alguna imagen o si se quiere reproducir automáticamente, así como el inicio de sesión.  </a:t>
            </a:r>
            <a:endParaRPr/>
          </a:p>
        </p:txBody>
      </p:sp>
      <p:pic>
        <p:nvPicPr>
          <p:cNvPr id="192" name="Google Shape;192;p21"/>
          <p:cNvPicPr preferRelativeResize="0"/>
          <p:nvPr/>
        </p:nvPicPr>
        <p:blipFill rotWithShape="1">
          <a:blip r:embed="rId3">
            <a:alphaModFix/>
          </a:blip>
          <a:srcRect b="54301" l="12546" r="44561" t="23172"/>
          <a:stretch/>
        </p:blipFill>
        <p:spPr>
          <a:xfrm>
            <a:off x="2536975" y="3364000"/>
            <a:ext cx="4456476" cy="146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